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8" r:id="rId2"/>
    <p:sldId id="269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知識與生命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495800"/>
          </a:xfrm>
        </p:spPr>
        <p:txBody>
          <a:bodyPr/>
          <a:lstStyle/>
          <a:p>
            <a:r>
              <a:rPr lang="zh-TW" altLang="zh-TW" sz="2200" dirty="0"/>
              <a:t>一位修車匠為某車主修理引擎，他檢查過後僅拿鐵錘在引擎某處重敲一下，車子便發動了，他向車主收費十塊半美金。車主嫌貴，說你只敲一下就收那麼多錢，一定要減價。車匠說：那麼就收十塊好了，因為敲一下值半塊錢，而知道敲那裡，值十塊錢。這是知識的</a:t>
            </a:r>
            <a:r>
              <a:rPr lang="zh-TW" altLang="zh-TW" sz="2200" dirty="0" smtClean="0"/>
              <a:t>知難行易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r>
              <a:rPr lang="zh-TW" altLang="zh-TW" sz="2200" dirty="0" smtClean="0"/>
              <a:t>一</a:t>
            </a:r>
            <a:r>
              <a:rPr lang="zh-TW" altLang="zh-TW" sz="2200" dirty="0"/>
              <a:t>位學生在公民課上聽老師講孝順父母，十分感動，不只考試考滿分，也立志對父母盡孝，只是回家每遇母親要他作家事或和他嘮叨，他就推拖或和母親頂嘴，這使他十分苦惱。一日他鼓起勇氣問老師他何以無法作到，不料老師很誠實地回答他說自己也和他一樣，常不夠孝順双親。這是生命的知易行難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r>
              <a:rPr lang="zh-TW" altLang="zh-TW" sz="2200" dirty="0" smtClean="0"/>
              <a:t>前例</a:t>
            </a:r>
            <a:r>
              <a:rPr lang="zh-TW" altLang="zh-TW" sz="2200" dirty="0"/>
              <a:t>屬知識層面，有了知識就可解決；後例屬生命層面，知識卻無能為力，除非有孝順父母的生命而活出來才得成就。所以千萬別嚐試用知識來解決生命問題，那是行不通的死路</a:t>
            </a:r>
            <a:r>
              <a:rPr lang="zh-TW" altLang="zh-TW" sz="2200" dirty="0" smtClean="0"/>
              <a:t>。</a:t>
            </a:r>
            <a:r>
              <a:rPr lang="zh-TW" altLang="zh-TW" sz="2200" dirty="0"/>
              <a:t>知識使人能分別善惡，卻不能和生命一樣，使人活出善而棄絕惡。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275856" y="619666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</a:t>
            </a:r>
            <a:r>
              <a:rPr lang="zh-TW" altLang="en-US" dirty="0" smtClean="0"/>
              <a:t>董傳義</a:t>
            </a:r>
            <a:r>
              <a:rPr lang="zh-TW" altLang="en-US" dirty="0"/>
              <a:t>弟兄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72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『</a:t>
            </a:r>
            <a:r>
              <a:rPr lang="zh-TW" altLang="en-US" dirty="0" smtClean="0"/>
              <a:t>真</a:t>
            </a:r>
            <a:r>
              <a:rPr lang="en-US" altLang="zh-TW" dirty="0" smtClean="0"/>
              <a:t>』X『</a:t>
            </a:r>
            <a:r>
              <a:rPr lang="zh-TW" altLang="en-US" dirty="0" smtClean="0"/>
              <a:t>理</a:t>
            </a:r>
            <a:r>
              <a:rPr lang="en-US" altLang="zh-TW" dirty="0" smtClean="0"/>
              <a:t>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真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{</a:t>
            </a:r>
            <a:r>
              <a:rPr lang="zh-TW" altLang="en-US" dirty="0" smtClean="0"/>
              <a:t>永遠真實、永遠長存、永遠生命</a:t>
            </a:r>
            <a:r>
              <a:rPr lang="en-US" altLang="zh-TW" dirty="0" smtClean="0"/>
              <a:t>}</a:t>
            </a:r>
          </a:p>
          <a:p>
            <a:r>
              <a:rPr lang="zh-TW" altLang="en-US" dirty="0" smtClean="0"/>
              <a:t>理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{</a:t>
            </a:r>
            <a:r>
              <a:rPr lang="zh-TW" altLang="en-US" dirty="0"/>
              <a:t>經驗</a:t>
            </a:r>
            <a:r>
              <a:rPr lang="zh-TW" altLang="en-US" dirty="0" smtClean="0"/>
              <a:t>、知識、智慧</a:t>
            </a:r>
            <a:r>
              <a:rPr lang="en-US" altLang="zh-TW" dirty="0" smtClean="0"/>
              <a:t>}</a:t>
            </a:r>
          </a:p>
          <a:p>
            <a:r>
              <a:rPr lang="zh-TW" altLang="en-US" dirty="0" smtClean="0"/>
              <a:t>虛空</a:t>
            </a:r>
            <a:r>
              <a:rPr lang="zh-TW" altLang="en-US" dirty="0"/>
              <a:t>人生</a:t>
            </a:r>
            <a:r>
              <a:rPr lang="en-US" altLang="zh-TW" dirty="0" smtClean="0"/>
              <a:t>=</a:t>
            </a:r>
            <a:r>
              <a:rPr lang="zh-TW" altLang="en-US" dirty="0" smtClean="0"/>
              <a:t>  </a:t>
            </a:r>
            <a:r>
              <a:rPr lang="en-US" altLang="zh-TW" dirty="0" smtClean="0"/>
              <a:t>0 x </a:t>
            </a:r>
            <a:r>
              <a:rPr lang="zh-TW" altLang="en-US" dirty="0" smtClean="0"/>
              <a:t>理</a:t>
            </a:r>
            <a:endParaRPr lang="en-US" altLang="zh-TW" dirty="0" smtClean="0"/>
          </a:p>
          <a:p>
            <a:r>
              <a:rPr lang="zh-TW" altLang="en-US" dirty="0" smtClean="0"/>
              <a:t>價值</a:t>
            </a:r>
            <a:r>
              <a:rPr lang="zh-TW" altLang="en-US" dirty="0"/>
              <a:t>人生</a:t>
            </a:r>
            <a:r>
              <a:rPr lang="en-US" altLang="zh-TW" dirty="0" smtClean="0"/>
              <a:t>=</a:t>
            </a:r>
            <a:r>
              <a:rPr lang="zh-TW" altLang="en-US" dirty="0" smtClean="0"/>
              <a:t> 真 </a:t>
            </a:r>
            <a:r>
              <a:rPr lang="en-US" altLang="zh-TW" dirty="0" smtClean="0"/>
              <a:t>x</a:t>
            </a:r>
            <a:r>
              <a:rPr lang="zh-TW" altLang="en-US" dirty="0" smtClean="0"/>
              <a:t> 理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89040"/>
            <a:ext cx="21526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84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716</TotalTime>
  <Words>313</Words>
  <Application>Microsoft Office PowerPoint</Application>
  <PresentationFormat>如螢幕大小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教學目標</vt:lpstr>
      <vt:lpstr>知識與生命</vt:lpstr>
      <vt:lpstr>『真』X『理』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有效的知識</dc:title>
  <dc:creator>Your User Name</dc:creator>
  <cp:lastModifiedBy>USER</cp:lastModifiedBy>
  <cp:revision>22</cp:revision>
  <dcterms:created xsi:type="dcterms:W3CDTF">2010-07-13T14:39:05Z</dcterms:created>
  <dcterms:modified xsi:type="dcterms:W3CDTF">2012-09-13T00:25:03Z</dcterms:modified>
</cp:coreProperties>
</file>